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7" r:id="rId11"/>
    <p:sldId id="268" r:id="rId12"/>
    <p:sldId id="269" r:id="rId13"/>
    <p:sldId id="270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FA05520-DB8C-40C0-9A2E-73D0F3D66D14}" type="datetimeFigureOut">
              <a:rPr lang="en-US" smtClean="0"/>
              <a:pPr/>
              <a:t>5/6/2016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CECB451-7452-4A32-85F4-F25222D9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James K. Polk and the Mexican-American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Siege of Veracruz</a:t>
            </a:r>
            <a:endParaRPr lang="en-US" dirty="0"/>
          </a:p>
        </p:txBody>
      </p:sp>
      <p:pic>
        <p:nvPicPr>
          <p:cNvPr id="3074" name="Picture 2" descr="https://c1.staticflickr.com/5/4142/4795358588_e81e52d506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26464"/>
            <a:ext cx="7731125" cy="532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4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Assault on Veracruz</a:t>
            </a:r>
            <a:endParaRPr lang="en-US" dirty="0"/>
          </a:p>
        </p:txBody>
      </p:sp>
      <p:pic>
        <p:nvPicPr>
          <p:cNvPr id="4098" name="Picture 2" descr="https://upload.wikimedia.org/wikipedia/commons/0/07/Battleveracruzlan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426464"/>
            <a:ext cx="8153400" cy="516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82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September 14, 1847</a:t>
            </a:r>
            <a:endParaRPr lang="en-US" dirty="0"/>
          </a:p>
        </p:txBody>
      </p:sp>
      <p:pic>
        <p:nvPicPr>
          <p:cNvPr id="5122" name="Picture 2" descr="https://upload.wikimedia.org/wikipedia/commons/9/98/Mexico_City_Zocalo_Cathedr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06" y="1202174"/>
            <a:ext cx="7540388" cy="565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2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Fall of Mexico 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14, 1847: General Winfield Scott and the United States Army conquered Mexico City</a:t>
            </a:r>
          </a:p>
          <a:p>
            <a:pPr lvl="1"/>
            <a:r>
              <a:rPr lang="en-US" dirty="0" smtClean="0"/>
              <a:t>Many in the United States wanted to annex the entire country of Mexico and make it part of the United States</a:t>
            </a:r>
          </a:p>
          <a:p>
            <a:pPr lvl="1"/>
            <a:r>
              <a:rPr lang="en-US" dirty="0" smtClean="0"/>
              <a:t>Scott and his commanders urged American diplomats to try to end the war peacefully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Outcome of War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Treaty of Guadalupe Hidalgo, 1848: </a:t>
            </a:r>
          </a:p>
          <a:p>
            <a:pPr lvl="1"/>
            <a:r>
              <a:rPr lang="en-US" u="sng" dirty="0" smtClean="0"/>
              <a:t>U.S. gets California and New Mexico for 15 million</a:t>
            </a:r>
          </a:p>
          <a:p>
            <a:pPr lvl="1"/>
            <a:r>
              <a:rPr lang="en-US" u="sng" dirty="0" smtClean="0"/>
              <a:t>U.S. - Mexico  Border set at the Rio Grande</a:t>
            </a:r>
          </a:p>
          <a:p>
            <a:pPr lvl="1"/>
            <a:r>
              <a:rPr lang="en-US" u="sng" dirty="0" smtClean="0"/>
              <a:t>America is now a continental nation</a:t>
            </a:r>
          </a:p>
          <a:p>
            <a:pPr lvl="1"/>
            <a:endParaRPr lang="en-US" u="sng" dirty="0" smtClean="0"/>
          </a:p>
          <a:p>
            <a:r>
              <a:rPr lang="en-US" u="sng" dirty="0" smtClean="0"/>
              <a:t>The war only lasts 2 years</a:t>
            </a:r>
          </a:p>
          <a:p>
            <a:pPr lvl="1"/>
            <a:r>
              <a:rPr lang="en-US" u="sng" dirty="0" smtClean="0"/>
              <a:t>Although unpopular during its second half, pays massive dividends when gold is discovered in California in 1849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5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Meet “Young Hickory”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 Knox Polk: </a:t>
            </a:r>
          </a:p>
          <a:p>
            <a:pPr lvl="1"/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U.S. President</a:t>
            </a:r>
          </a:p>
          <a:p>
            <a:pPr lvl="1"/>
            <a:r>
              <a:rPr lang="en-US" dirty="0" smtClean="0"/>
              <a:t>Elected in 1844</a:t>
            </a:r>
          </a:p>
          <a:p>
            <a:pPr lvl="1"/>
            <a:r>
              <a:rPr lang="en-US" dirty="0" smtClean="0"/>
              <a:t>From Nashville, Tennessee</a:t>
            </a:r>
            <a:r>
              <a:rPr lang="en-US" dirty="0"/>
              <a:t> &amp;</a:t>
            </a:r>
            <a:r>
              <a:rPr lang="en-US" dirty="0" smtClean="0"/>
              <a:t> nicknamed “Young Hickory”</a:t>
            </a:r>
          </a:p>
          <a:p>
            <a:pPr lvl="1"/>
            <a:r>
              <a:rPr lang="en-US" dirty="0" smtClean="0"/>
              <a:t>One of our youngest and most ambitious presidents ever</a:t>
            </a:r>
          </a:p>
          <a:p>
            <a:pPr lvl="1"/>
            <a:r>
              <a:rPr lang="en-US" dirty="0" smtClean="0"/>
              <a:t>Pledged to serve 1 term</a:t>
            </a:r>
          </a:p>
          <a:p>
            <a:pPr lvl="1"/>
            <a:endParaRPr lang="en-US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343400" cy="558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Manifest Destiny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Manifest Destiny: the belief that the United States has a divine mission to expand its borders</a:t>
            </a:r>
          </a:p>
          <a:p>
            <a:endParaRPr lang="en-US" u="sng" dirty="0" smtClean="0"/>
          </a:p>
          <a:p>
            <a:r>
              <a:rPr lang="en-US" u="sng" dirty="0" smtClean="0"/>
              <a:t>Polk enters office with 4 Goals:</a:t>
            </a:r>
          </a:p>
          <a:p>
            <a:pPr lvl="1"/>
            <a:r>
              <a:rPr lang="en-US" u="sng" dirty="0" smtClean="0"/>
              <a:t>Annex Texas and the Oregon Country</a:t>
            </a:r>
          </a:p>
          <a:p>
            <a:pPr lvl="1"/>
            <a:r>
              <a:rPr lang="en-US" u="sng" dirty="0" smtClean="0"/>
              <a:t>Annex California</a:t>
            </a:r>
          </a:p>
          <a:p>
            <a:pPr lvl="1"/>
            <a:r>
              <a:rPr lang="en-US" u="sng" dirty="0" smtClean="0"/>
              <a:t>Reach Pacific Ocean</a:t>
            </a:r>
          </a:p>
          <a:p>
            <a:pPr lvl="1"/>
            <a:r>
              <a:rPr lang="en-US" dirty="0" smtClean="0"/>
              <a:t>Reform the economy</a:t>
            </a:r>
          </a:p>
          <a:p>
            <a:pPr lvl="1"/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Oregon and Texas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Polk wants the border with Canada to be 54˚40’</a:t>
            </a:r>
          </a:p>
          <a:p>
            <a:pPr lvl="1"/>
            <a:r>
              <a:rPr lang="en-US" dirty="0" smtClean="0"/>
              <a:t>(54˚40’  or Fight!) – risks war with Great Britain</a:t>
            </a:r>
          </a:p>
          <a:p>
            <a:pPr lvl="1"/>
            <a:r>
              <a:rPr lang="en-US" u="sng" dirty="0" smtClean="0"/>
              <a:t>Compromises at 49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Parallel (Current Border)</a:t>
            </a:r>
          </a:p>
          <a:p>
            <a:endParaRPr lang="en-US" dirty="0" smtClean="0"/>
          </a:p>
          <a:p>
            <a:r>
              <a:rPr lang="en-US" dirty="0" smtClean="0"/>
              <a:t>Successfully annexes Texas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4599608" cy="449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California and the Pacific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reach the Pacific and California, Mexico stands in the way</a:t>
            </a:r>
          </a:p>
          <a:p>
            <a:endParaRPr lang="en-US" dirty="0" smtClean="0"/>
          </a:p>
          <a:p>
            <a:r>
              <a:rPr lang="en-US" dirty="0" smtClean="0"/>
              <a:t>Polk proposes to buy the California and New Mexico territory (half of Mexico’s land) for $30 Million – Mexico refuses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– Mexico Border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U.S. maintains border at Rio Grande</a:t>
            </a:r>
          </a:p>
          <a:p>
            <a:endParaRPr lang="en-US" dirty="0" smtClean="0"/>
          </a:p>
          <a:p>
            <a:r>
              <a:rPr lang="en-US" dirty="0" smtClean="0"/>
              <a:t>Mexico says border is 100 miles to north at Nueces River</a:t>
            </a:r>
          </a:p>
          <a:p>
            <a:endParaRPr lang="en-US" dirty="0" smtClean="0"/>
          </a:p>
          <a:p>
            <a:r>
              <a:rPr lang="en-US" dirty="0" smtClean="0"/>
              <a:t>1846: Mexican and American soldiers have a shootout north of Rio Grande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495800" cy="5535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hs.umsystem.edu/historicmissourians/name/b/bentonsenator/images/large/benton7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80" y="1704086"/>
            <a:ext cx="7327840" cy="515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Capitol - May 11, 1846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59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Taylor vs. Santa Anna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1"/>
            <a:ext cx="4342538" cy="533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1" y="1424467"/>
            <a:ext cx="4222632" cy="543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Battle of Monterrey</a:t>
            </a:r>
            <a:endParaRPr lang="en-US" dirty="0"/>
          </a:p>
        </p:txBody>
      </p:sp>
      <p:pic>
        <p:nvPicPr>
          <p:cNvPr id="2050" name="Picture 2" descr="https://upload.wikimedia.org/wikipedia/commons/thumb/5/52/MTY4.jpg/800px-MTY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01443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87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2460</TotalTime>
  <Words>403</Words>
  <Application>Microsoft Office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Consolas</vt:lpstr>
      <vt:lpstr>Corbel</vt:lpstr>
      <vt:lpstr>Wingdings</vt:lpstr>
      <vt:lpstr>Wingdings 2</vt:lpstr>
      <vt:lpstr>Wingdings 3</vt:lpstr>
      <vt:lpstr>Metro</vt:lpstr>
      <vt:lpstr>James K. Polk and the Mexican-American War</vt:lpstr>
      <vt:lpstr>Meet “Young Hickory”</vt:lpstr>
      <vt:lpstr>Manifest Destiny</vt:lpstr>
      <vt:lpstr>Oregon and Texas</vt:lpstr>
      <vt:lpstr>California and the Pacific</vt:lpstr>
      <vt:lpstr>U.S. – Mexico Border</vt:lpstr>
      <vt:lpstr>U.S. Capitol - May 11, 1846</vt:lpstr>
      <vt:lpstr>Taylor vs. Santa Anna</vt:lpstr>
      <vt:lpstr>Battle of Monterrey</vt:lpstr>
      <vt:lpstr>Siege of Veracruz</vt:lpstr>
      <vt:lpstr>The Assault on Veracruz</vt:lpstr>
      <vt:lpstr>September 14, 1847</vt:lpstr>
      <vt:lpstr>The Fall of Mexico City</vt:lpstr>
      <vt:lpstr>Outcome of War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James K. Polk and the Mexican-American War</dc:title>
  <dc:creator>Lawrence Ashley Staten</dc:creator>
  <cp:lastModifiedBy>Lawrence Staten</cp:lastModifiedBy>
  <cp:revision>14</cp:revision>
  <dcterms:created xsi:type="dcterms:W3CDTF">2011-05-31T01:53:13Z</dcterms:created>
  <dcterms:modified xsi:type="dcterms:W3CDTF">2016-05-06T21:03:41Z</dcterms:modified>
</cp:coreProperties>
</file>